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8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4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89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21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29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91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22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039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75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82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85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39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77F8BA-82FF-435D-A7CF-A76D62E651B4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3544AA-D441-4615-BADB-5024E7E99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81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Grafik 4" descr="Ein Bild, das draußen, Gebäude, Himmel, Haus enthält.&#10;&#10;KI-generierte Inhalte können fehlerhaft sein.">
            <a:extLst>
              <a:ext uri="{FF2B5EF4-FFF2-40B4-BE49-F238E27FC236}">
                <a16:creationId xmlns:a16="http://schemas.microsoft.com/office/drawing/2014/main" id="{4A0F78D1-40DB-C883-6F0D-7FE56D966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-1123" y="1282"/>
            <a:ext cx="9143980" cy="685671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964E875-B14E-66D2-AA99-A6FA404E523B}"/>
              </a:ext>
            </a:extLst>
          </p:cNvPr>
          <p:cNvSpPr txBox="1"/>
          <p:nvPr/>
        </p:nvSpPr>
        <p:spPr>
          <a:xfrm>
            <a:off x="1568282" y="98987"/>
            <a:ext cx="6005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highlight>
                  <a:srgbClr val="FF0000"/>
                </a:highlight>
                <a:latin typeface="Aptos" panose="020B0004020202020204" pitchFamily="34" charset="0"/>
              </a:rPr>
              <a:t>OFFENE BESICHTIGUNG!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11DFDC9-07AB-157F-39E5-C2CF2D40F188}"/>
              </a:ext>
            </a:extLst>
          </p:cNvPr>
          <p:cNvSpPr txBox="1"/>
          <p:nvPr/>
        </p:nvSpPr>
        <p:spPr>
          <a:xfrm>
            <a:off x="1350819" y="2594733"/>
            <a:ext cx="644009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b="1" dirty="0">
                <a:solidFill>
                  <a:schemeClr val="bg1"/>
                </a:solidFill>
                <a:highlight>
                  <a:srgbClr val="FF0000"/>
                </a:highlight>
                <a:latin typeface="Aptos" panose="020B0004020202020204" pitchFamily="34" charset="0"/>
              </a:rPr>
              <a:t>4 moderne Wohnungen</a:t>
            </a:r>
          </a:p>
          <a:p>
            <a:pPr algn="ctr"/>
            <a:r>
              <a:rPr lang="de-DE" sz="3200" b="1" dirty="0" err="1">
                <a:solidFill>
                  <a:schemeClr val="bg1"/>
                </a:solidFill>
                <a:highlight>
                  <a:srgbClr val="FF0000"/>
                </a:highlight>
                <a:latin typeface="Aptos" panose="020B0004020202020204" pitchFamily="34" charset="0"/>
              </a:rPr>
              <a:t>Trailhöfer</a:t>
            </a:r>
            <a:r>
              <a:rPr lang="de-DE" sz="3200" b="1" dirty="0">
                <a:solidFill>
                  <a:schemeClr val="bg1"/>
                </a:solidFill>
                <a:highlight>
                  <a:srgbClr val="FF0000"/>
                </a:highlight>
                <a:latin typeface="Aptos" panose="020B0004020202020204" pitchFamily="34" charset="0"/>
              </a:rPr>
              <a:t> Str. 23, 71549 Auenwald</a:t>
            </a:r>
          </a:p>
          <a:p>
            <a:pPr algn="ctr"/>
            <a:endParaRPr lang="de-DE" sz="3200" b="1" dirty="0">
              <a:solidFill>
                <a:schemeClr val="bg1"/>
              </a:solidFill>
              <a:highlight>
                <a:srgbClr val="FF0000"/>
              </a:highlight>
              <a:latin typeface="Aptos" panose="020B0004020202020204" pitchFamily="34" charset="0"/>
            </a:endParaRPr>
          </a:p>
          <a:p>
            <a:pPr algn="ctr"/>
            <a:endParaRPr lang="de-DE" sz="3200" b="1" dirty="0">
              <a:solidFill>
                <a:schemeClr val="bg1"/>
              </a:solidFill>
              <a:highlight>
                <a:srgbClr val="FF0000"/>
              </a:highlight>
              <a:latin typeface="Aptos" panose="020B0004020202020204" pitchFamily="34" charset="0"/>
            </a:endParaRPr>
          </a:p>
          <a:p>
            <a:pPr algn="ctr"/>
            <a:r>
              <a:rPr lang="de-DE" sz="3200" b="1" dirty="0">
                <a:solidFill>
                  <a:schemeClr val="bg1"/>
                </a:solidFill>
                <a:highlight>
                  <a:srgbClr val="FF0000"/>
                </a:highlight>
                <a:latin typeface="Aptos" panose="020B0004020202020204" pitchFamily="34" charset="0"/>
              </a:rPr>
              <a:t>Sonntag, den 09.03.2025</a:t>
            </a:r>
          </a:p>
          <a:p>
            <a:pPr algn="ctr"/>
            <a:r>
              <a:rPr lang="de-DE" sz="3200" b="1" dirty="0">
                <a:solidFill>
                  <a:schemeClr val="bg1"/>
                </a:solidFill>
                <a:highlight>
                  <a:srgbClr val="FF0000"/>
                </a:highlight>
                <a:latin typeface="Aptos" panose="020B0004020202020204" pitchFamily="34" charset="0"/>
              </a:rPr>
              <a:t>13:00 bis 14:00 Uhr</a:t>
            </a:r>
          </a:p>
        </p:txBody>
      </p:sp>
    </p:spTree>
    <p:extLst>
      <p:ext uri="{BB962C8B-B14F-4D97-AF65-F5344CB8AC3E}">
        <p14:creationId xmlns:p14="http://schemas.microsoft.com/office/powerpoint/2010/main" val="736486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Dustin Fischer</dc:creator>
  <cp:lastModifiedBy>Dustin Fischer</cp:lastModifiedBy>
  <cp:revision>4</cp:revision>
  <dcterms:created xsi:type="dcterms:W3CDTF">2025-02-24T14:09:52Z</dcterms:created>
  <dcterms:modified xsi:type="dcterms:W3CDTF">2025-02-25T07:55:39Z</dcterms:modified>
</cp:coreProperties>
</file>